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978601/d316dded-b2c5-4ab6-b2cb-66dffdfd348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66800"/>
            <a:ext cx="91211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Семейный альбом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048000"/>
            <a:ext cx="35110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Нет в России семьи </a:t>
            </a: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такой, где не памятен </a:t>
            </a: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был свой герой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5227018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1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978601/d316dded-b2c5-4ab6-b2cb-66dffdfd348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" y="990600"/>
            <a:ext cx="8476910" cy="7879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/>
              <a:t>Гончаров </a:t>
            </a:r>
            <a:r>
              <a:rPr lang="ru-RU" sz="2400" b="1" dirty="0" smtClean="0"/>
              <a:t>Александр </a:t>
            </a:r>
            <a:r>
              <a:rPr lang="ru-RU" sz="2400" b="1" dirty="0" err="1" smtClean="0"/>
              <a:t>Филипьевич</a:t>
            </a:r>
            <a:r>
              <a:rPr lang="ru-RU" sz="2400" b="1" dirty="0" smtClean="0"/>
              <a:t> </a:t>
            </a:r>
            <a:r>
              <a:rPr lang="ru-RU" dirty="0" smtClean="0"/>
              <a:t>– </a:t>
            </a:r>
            <a:endParaRPr lang="ru-RU" dirty="0" smtClean="0"/>
          </a:p>
          <a:p>
            <a:pPr algn="r"/>
            <a:r>
              <a:rPr lang="ru-RU" dirty="0" smtClean="0"/>
              <a:t>в </a:t>
            </a:r>
            <a:r>
              <a:rPr lang="ru-RU" dirty="0" smtClean="0"/>
              <a:t>годы войны был </a:t>
            </a:r>
            <a:r>
              <a:rPr lang="ru-RU" dirty="0" smtClean="0"/>
              <a:t>старшим </a:t>
            </a:r>
            <a:r>
              <a:rPr lang="ru-RU" dirty="0" err="1" smtClean="0"/>
              <a:t>красно-флотцем</a:t>
            </a:r>
            <a:r>
              <a:rPr lang="ru-RU" dirty="0" smtClean="0"/>
              <a:t>. </a:t>
            </a:r>
            <a:endParaRPr lang="ru-RU" dirty="0" smtClean="0"/>
          </a:p>
          <a:p>
            <a:pPr algn="r"/>
            <a:r>
              <a:rPr lang="ru-RU" dirty="0" smtClean="0"/>
              <a:t>С </a:t>
            </a:r>
            <a:r>
              <a:rPr lang="ru-RU" dirty="0" smtClean="0"/>
              <a:t>март 45 г. по  9 мая 45 г. </a:t>
            </a:r>
            <a:endParaRPr lang="ru-RU" dirty="0" smtClean="0"/>
          </a:p>
          <a:p>
            <a:pPr algn="r"/>
            <a:r>
              <a:rPr lang="ru-RU" dirty="0" smtClean="0"/>
              <a:t>катер-тральщик </a:t>
            </a:r>
            <a:r>
              <a:rPr lang="ru-RU" dirty="0" smtClean="0"/>
              <a:t>№ 733 Дунайской военной флотилии. </a:t>
            </a:r>
            <a:endParaRPr lang="ru-RU" dirty="0" smtClean="0"/>
          </a:p>
          <a:p>
            <a:pPr algn="r"/>
            <a:r>
              <a:rPr lang="ru-RU" dirty="0" smtClean="0"/>
              <a:t>Звание </a:t>
            </a:r>
            <a:r>
              <a:rPr lang="ru-RU" dirty="0" smtClean="0"/>
              <a:t>старший матрос, пулеметчик.</a:t>
            </a:r>
          </a:p>
          <a:p>
            <a:pPr algn="r"/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400" b="1" dirty="0" err="1" smtClean="0"/>
              <a:t>Паначева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Глафира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Андреяновна</a:t>
            </a:r>
            <a:r>
              <a:rPr lang="ru-RU" sz="2400" b="1" dirty="0" smtClean="0"/>
              <a:t> </a:t>
            </a:r>
            <a:r>
              <a:rPr lang="ru-RU" sz="2000" dirty="0" smtClean="0"/>
              <a:t>– </a:t>
            </a:r>
          </a:p>
          <a:p>
            <a:r>
              <a:rPr lang="ru-RU" sz="2000" dirty="0" smtClean="0"/>
              <a:t>в годы войны работала в </a:t>
            </a:r>
            <a:r>
              <a:rPr lang="ru-RU" sz="2000" dirty="0" err="1" smtClean="0"/>
              <a:t>Покчинской</a:t>
            </a:r>
            <a:r>
              <a:rPr lang="ru-RU" sz="2000" dirty="0" smtClean="0"/>
              <a:t> </a:t>
            </a:r>
            <a:r>
              <a:rPr lang="ru-RU" sz="2000" dirty="0" smtClean="0"/>
              <a:t>МТС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трактористкой с 1943 по 1958 г. </a:t>
            </a:r>
          </a:p>
          <a:p>
            <a:pPr algn="r"/>
            <a:r>
              <a:rPr lang="ru-RU" sz="2000" dirty="0" smtClean="0"/>
              <a:t>.</a:t>
            </a:r>
            <a:endParaRPr lang="ru-RU" sz="2000" dirty="0" smtClean="0"/>
          </a:p>
          <a:p>
            <a:endParaRPr lang="ru-RU" sz="2000" b="1" dirty="0" smtClean="0"/>
          </a:p>
          <a:p>
            <a:endParaRPr lang="ru-RU" sz="2800" b="1" dirty="0" smtClean="0"/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8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244792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124200"/>
            <a:ext cx="2286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50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978601/d316dded-b2c5-4ab6-b2cb-66dffdfd348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" y="990600"/>
            <a:ext cx="8476910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dirty="0" smtClean="0"/>
              <a:t>Семья моей бабушки </a:t>
            </a:r>
            <a:r>
              <a:rPr lang="ru-RU" b="1" dirty="0" err="1" smtClean="0"/>
              <a:t>Ошвинцевой</a:t>
            </a:r>
            <a:r>
              <a:rPr lang="ru-RU" b="1" dirty="0" smtClean="0"/>
              <a:t> Дины Николаевны</a:t>
            </a:r>
            <a:r>
              <a:rPr lang="ru-RU" dirty="0" smtClean="0"/>
              <a:t>, </a:t>
            </a:r>
          </a:p>
          <a:p>
            <a:pPr algn="r"/>
            <a:r>
              <a:rPr lang="ru-RU" dirty="0" smtClean="0"/>
              <a:t>р</a:t>
            </a:r>
            <a:r>
              <a:rPr lang="ru-RU" dirty="0" smtClean="0"/>
              <a:t>одилась в марте 1938г. Всю жизнь проработала </a:t>
            </a:r>
          </a:p>
          <a:p>
            <a:pPr algn="r"/>
            <a:r>
              <a:rPr lang="ru-RU" dirty="0" smtClean="0"/>
              <a:t>Учителем начальных классов.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Мои </a:t>
            </a:r>
            <a:r>
              <a:rPr lang="ru-RU" dirty="0" smtClean="0"/>
              <a:t>прабабушки, вдовы войны, труженицы тыла:</a:t>
            </a:r>
          </a:p>
          <a:p>
            <a:pPr algn="r"/>
            <a:r>
              <a:rPr lang="ru-RU" sz="2800" b="1" dirty="0" err="1" smtClean="0"/>
              <a:t>Мельчакова</a:t>
            </a:r>
            <a:r>
              <a:rPr lang="ru-RU" sz="2800" b="1" dirty="0" smtClean="0"/>
              <a:t> Мария Ивановна. </a:t>
            </a:r>
            <a:endParaRPr lang="ru-RU" sz="2800" b="1" dirty="0" smtClean="0"/>
          </a:p>
          <a:p>
            <a:r>
              <a:rPr lang="ru-RU" sz="2800" b="1" dirty="0" smtClean="0"/>
              <a:t>                                      </a:t>
            </a:r>
            <a:r>
              <a:rPr lang="ru-RU" sz="2000" dirty="0" smtClean="0"/>
              <a:t>Её </a:t>
            </a:r>
            <a:r>
              <a:rPr lang="ru-RU" sz="2000" dirty="0" smtClean="0"/>
              <a:t>муж Жданов Яков, 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smtClean="0"/>
              <a:t>был </a:t>
            </a:r>
            <a:r>
              <a:rPr lang="ru-RU" sz="2000" dirty="0" smtClean="0"/>
              <a:t>командиром</a:t>
            </a:r>
          </a:p>
          <a:p>
            <a:pPr algn="ctr"/>
            <a:r>
              <a:rPr lang="ru-RU" sz="2000" dirty="0" smtClean="0"/>
              <a:t> не вернулся с </a:t>
            </a:r>
            <a:r>
              <a:rPr lang="ru-RU" sz="2000" dirty="0" smtClean="0"/>
              <a:t>войны. </a:t>
            </a:r>
            <a:endParaRPr lang="ru-RU" sz="2000" dirty="0" smtClean="0"/>
          </a:p>
          <a:p>
            <a:r>
              <a:rPr lang="ru-RU" sz="2000" smtClean="0"/>
              <a:t>.</a:t>
            </a:r>
            <a:r>
              <a:rPr lang="ru-RU" sz="2800" b="1" smtClean="0"/>
              <a:t>Жданова </a:t>
            </a:r>
            <a:r>
              <a:rPr lang="ru-RU" sz="2800" b="1" dirty="0" smtClean="0"/>
              <a:t>Татьяна  Ивановна</a:t>
            </a:r>
          </a:p>
          <a:p>
            <a:r>
              <a:rPr lang="ru-RU" sz="2000" dirty="0" smtClean="0"/>
              <a:t>Ее муж Жданов Николай Захарович воевал в Пермской </a:t>
            </a:r>
          </a:p>
          <a:p>
            <a:r>
              <a:rPr lang="ru-RU" sz="2000" dirty="0" smtClean="0"/>
              <a:t>112 стрелковой дивизии в составе 524 стрелкового </a:t>
            </a:r>
          </a:p>
          <a:p>
            <a:r>
              <a:rPr lang="ru-RU" sz="2000" dirty="0" smtClean="0"/>
              <a:t>Полка «</a:t>
            </a:r>
            <a:r>
              <a:rPr lang="ru-RU" sz="2000" dirty="0" err="1" smtClean="0"/>
              <a:t>Березнековский</a:t>
            </a:r>
            <a:r>
              <a:rPr lang="ru-RU" sz="2000" dirty="0" smtClean="0"/>
              <a:t>». Свое название получил, </a:t>
            </a:r>
          </a:p>
          <a:p>
            <a:r>
              <a:rPr lang="ru-RU" sz="2000" dirty="0" smtClean="0"/>
              <a:t>Благодаря тому, что был сформирован на Урале. </a:t>
            </a:r>
          </a:p>
          <a:p>
            <a:r>
              <a:rPr lang="ru-RU" sz="2000" dirty="0" smtClean="0"/>
              <a:t>Погиб в первые дни войны. Похоронка пришла </a:t>
            </a:r>
          </a:p>
          <a:p>
            <a:r>
              <a:rPr lang="ru-RU" sz="2000" dirty="0" smtClean="0"/>
              <a:t>                                в сентябре 1941г.</a:t>
            </a:r>
          </a:p>
          <a:p>
            <a:pPr algn="r"/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3376613" cy="235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90800"/>
            <a:ext cx="2405538" cy="320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50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978601/d316dded-b2c5-4ab6-b2cb-66dffdfd348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1" y="1120676"/>
            <a:ext cx="8762999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/>
              <a:t>Семья моего деда </a:t>
            </a:r>
            <a:r>
              <a:rPr lang="ru-RU" sz="2400" b="1" dirty="0" err="1" smtClean="0"/>
              <a:t>Ошвинцева</a:t>
            </a:r>
            <a:r>
              <a:rPr lang="ru-RU" sz="2400" b="1" dirty="0" smtClean="0"/>
              <a:t> Ивана Васильевича</a:t>
            </a:r>
            <a:endParaRPr lang="ru-RU" sz="2000" b="1" dirty="0" smtClean="0"/>
          </a:p>
          <a:p>
            <a:pPr algn="r"/>
            <a:r>
              <a:rPr lang="ru-RU" sz="2400" b="1" dirty="0" smtClean="0"/>
              <a:t>Василий Александрович </a:t>
            </a:r>
            <a:r>
              <a:rPr lang="ru-RU" sz="2000" dirty="0" smtClean="0"/>
              <a:t>(мой прадед)</a:t>
            </a:r>
            <a:r>
              <a:rPr lang="ru-RU" sz="2400" dirty="0" smtClean="0"/>
              <a:t>. </a:t>
            </a:r>
          </a:p>
          <a:p>
            <a:pPr algn="r"/>
            <a:r>
              <a:rPr lang="ru-RU" sz="2000" dirty="0" smtClean="0"/>
              <a:t>Призван на фронт в 1942 г. в 642 стрелковый полк, который </a:t>
            </a:r>
          </a:p>
          <a:p>
            <a:pPr algn="r"/>
            <a:r>
              <a:rPr lang="ru-RU" sz="2000" dirty="0" smtClean="0"/>
              <a:t>входил состав 200 стрелковой дивизии. Эта дивизия осенью </a:t>
            </a:r>
          </a:p>
          <a:p>
            <a:pPr algn="r"/>
            <a:r>
              <a:rPr lang="ru-RU" sz="2000" dirty="0" smtClean="0"/>
              <a:t>1941 г.была почти полностью разгромлена и </a:t>
            </a:r>
          </a:p>
          <a:p>
            <a:pPr algn="r"/>
            <a:r>
              <a:rPr lang="ru-RU" sz="2000" dirty="0" smtClean="0"/>
              <a:t>сформирована заново. Похоронка приходила 3 раза.  </a:t>
            </a:r>
          </a:p>
          <a:p>
            <a:pPr algn="r"/>
            <a:r>
              <a:rPr lang="ru-RU" sz="2000" dirty="0" smtClean="0"/>
              <a:t>Осенью 1945 года, израненный, вернулся домой. </a:t>
            </a:r>
          </a:p>
          <a:p>
            <a:pPr algn="r"/>
            <a:r>
              <a:rPr lang="ru-RU" sz="2000" b="1" dirty="0" smtClean="0"/>
              <a:t>Мария Филипповна (прабабушка) - </a:t>
            </a:r>
            <a:r>
              <a:rPr lang="ru-RU" sz="2000" dirty="0" smtClean="0"/>
              <a:t>труженица тыла.</a:t>
            </a:r>
          </a:p>
          <a:p>
            <a:pPr algn="r"/>
            <a:r>
              <a:rPr lang="ru-RU" sz="2000" b="1" dirty="0" smtClean="0"/>
              <a:t>Иван Васильевич родился в 1932 г. в д. </a:t>
            </a:r>
            <a:r>
              <a:rPr lang="ru-RU" sz="2000" dirty="0" smtClean="0"/>
              <a:t>Полуденная </a:t>
            </a:r>
          </a:p>
          <a:p>
            <a:pPr algn="r"/>
            <a:r>
              <a:rPr lang="ru-RU" sz="2000" dirty="0" err="1" smtClean="0"/>
              <a:t>Гаинского</a:t>
            </a:r>
            <a:r>
              <a:rPr lang="ru-RU" sz="2000" dirty="0" smtClean="0"/>
              <a:t> р-на.  Когда началась война Ване исполнилось </a:t>
            </a:r>
          </a:p>
          <a:p>
            <a:pPr algn="r"/>
            <a:r>
              <a:rPr lang="ru-RU" sz="2000" dirty="0" smtClean="0"/>
              <a:t>12 лет. Он работал в колхозе. Весной боронил, пас лошадей,</a:t>
            </a:r>
          </a:p>
          <a:p>
            <a:r>
              <a:rPr lang="ru-RU" sz="2000" dirty="0" smtClean="0"/>
              <a:t>летом на сенокосе. Его назначили главным </a:t>
            </a:r>
          </a:p>
          <a:p>
            <a:r>
              <a:rPr lang="ru-RU" sz="2000" dirty="0" smtClean="0"/>
              <a:t>типчиком колхозных стогов.</a:t>
            </a:r>
          </a:p>
          <a:p>
            <a:endParaRPr lang="ru-RU" sz="2000" dirty="0" smtClean="0"/>
          </a:p>
          <a:p>
            <a:endParaRPr lang="ru-RU" sz="20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2516527" cy="352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143" y="4452937"/>
            <a:ext cx="3935857" cy="24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72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978601/d316dded-b2c5-4ab6-b2cb-66dffdfd348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3600" y="1120676"/>
            <a:ext cx="6858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/>
              <a:t>С декабря 1944 г., в 14 лет, стал работать в кузнеце  помощником кузнеца. Всю после военную жизнь отдал лесной промышленности. После службы в армии (служил в Москве, в Кремле) поступил на работу в </a:t>
            </a:r>
            <a:r>
              <a:rPr lang="ru-RU" sz="2000" b="1" dirty="0" err="1" smtClean="0"/>
              <a:t>Камлесосплав</a:t>
            </a:r>
            <a:r>
              <a:rPr lang="ru-RU" sz="2000" b="1" dirty="0" smtClean="0"/>
              <a:t>, а с 1964 г. переехал с семьей в Чердынь.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2590800"/>
            <a:ext cx="2676525" cy="378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1681163" cy="253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733800"/>
            <a:ext cx="1571625" cy="166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bumper-stickers.ru/50881-thickbox_default/spasibo-dedu-za-pobed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514600"/>
            <a:ext cx="37338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72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328</Words>
  <Application>Microsoft Office PowerPoint</Application>
  <PresentationFormat>Экран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Panachenok</cp:lastModifiedBy>
  <cp:revision>24</cp:revision>
  <dcterms:created xsi:type="dcterms:W3CDTF">2006-08-16T00:00:00Z</dcterms:created>
  <dcterms:modified xsi:type="dcterms:W3CDTF">2020-05-13T17:56:03Z</dcterms:modified>
</cp:coreProperties>
</file>